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706" y="-7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6645A2-8F6D-4AB9-A3BD-97025E5BE44C}" type="datetimeFigureOut">
              <a:rPr lang="es-ES" smtClean="0"/>
              <a:pPr/>
              <a:t>14/11/2025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EE65AD-E848-44D4-85F7-FC51BE7CBE2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2 Imagen" descr="fondo pantalla16_9 (1920x1080)_CongresoMDQ2025_Mesa de trabajo 1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Presentación en pantalla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G!</dc:creator>
  <cp:lastModifiedBy>G!</cp:lastModifiedBy>
  <cp:revision>4</cp:revision>
  <dcterms:created xsi:type="dcterms:W3CDTF">2025-03-25T17:39:10Z</dcterms:created>
  <dcterms:modified xsi:type="dcterms:W3CDTF">2025-11-14T16:26:45Z</dcterms:modified>
</cp:coreProperties>
</file>

<file path=docProps/thumbnail.jpeg>
</file>